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4" r:id="rId4"/>
    <p:sldId id="263" r:id="rId5"/>
    <p:sldId id="265" r:id="rId6"/>
    <p:sldId id="257" r:id="rId7"/>
    <p:sldId id="258" r:id="rId8"/>
    <p:sldId id="259" r:id="rId9"/>
    <p:sldId id="260" r:id="rId10"/>
    <p:sldId id="266" r:id="rId11"/>
    <p:sldId id="261" r:id="rId12"/>
    <p:sldId id="267" r:id="rId13"/>
    <p:sldId id="268" r:id="rId14"/>
    <p:sldId id="269" r:id="rId15"/>
    <p:sldId id="274" r:id="rId16"/>
    <p:sldId id="276" r:id="rId17"/>
    <p:sldId id="280" r:id="rId18"/>
    <p:sldId id="2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NZ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NZ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E541FBF-924C-4AA9-AEC3-1CD3039F4D6C}" type="datetimeFigureOut">
              <a:rPr lang="en-US" smtClean="0"/>
              <a:pPr/>
              <a:t>10/20/2009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NZ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743F1FC-E960-4555-91E3-6B236F9127D7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video" Target="file:///\\ls-server\homes$\amatangi\Rich%20Learning%20Resources\Digital%20Presentation%20-%20Wykehamist%20Wiki\Unique%20Reflections\communication.wmv" TargetMode="External"/><Relationship Id="rId7" Type="http://schemas.openxmlformats.org/officeDocument/2006/relationships/image" Target="../media/image32.png"/><Relationship Id="rId2" Type="http://schemas.openxmlformats.org/officeDocument/2006/relationships/video" Target="file:///\\ls-server\homes$\amatangi\Rich%20Learning%20Resources\Digital%20Presentation%20-%20Wykehamist%20Wiki\Unique%20Reflections\perseverance.wmv" TargetMode="External"/><Relationship Id="rId1" Type="http://schemas.openxmlformats.org/officeDocument/2006/relationships/video" Target="file:///\\ls-server\homes$\amatangi\Rich%20Learning%20Resources\Digital%20Presentation%20-%20Wykehamist%20Wiki\Unique%20Reflections\motivation.wmv" TargetMode="External"/><Relationship Id="rId6" Type="http://schemas.openxmlformats.org/officeDocument/2006/relationships/image" Target="../media/image31.png"/><Relationship Id="rId5" Type="http://schemas.openxmlformats.org/officeDocument/2006/relationships/slideLayout" Target="../slideLayouts/slideLayout2.xml"/><Relationship Id="rId4" Type="http://schemas.openxmlformats.org/officeDocument/2006/relationships/video" Target="file:///\\ls-server\homes$\amatangi\Rich%20Learning%20Resources\Digital%20Presentation%20-%20Wykehamist%20Wiki\Unique%20Reflections\Reflecting.wmv" TargetMode="External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 rot="16200000">
            <a:off x="4822025" y="2536028"/>
            <a:ext cx="6858002" cy="1785947"/>
          </a:xfrm>
          <a:prstGeom prst="rect">
            <a:avLst/>
          </a:prstGeom>
          <a:solidFill>
            <a:srgbClr val="000099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8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uniqueness</a:t>
            </a:r>
            <a:endParaRPr kumimoji="0" lang="en-US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7286644" cy="1428736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NZ" sz="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urry Up" pitchFamily="2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4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 </a:t>
            </a:r>
            <a:r>
              <a:rPr kumimoji="0" lang="en-NZ" sz="6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How am I unique?</a:t>
            </a:r>
            <a:endParaRPr kumimoji="0" lang="en-US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3071810"/>
            <a:ext cx="7358082" cy="1400175"/>
          </a:xfrm>
          <a:prstGeom prst="rect">
            <a:avLst/>
          </a:prstGeom>
          <a:solidFill>
            <a:srgbClr val="FF00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NZ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714480" y="3143248"/>
            <a:ext cx="5572164" cy="107157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Longburn primary school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NZ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Term 2-3, 2009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Picture 7" descr="Gumboots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428736"/>
            <a:ext cx="185738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http://www.virtualoceania.net/newzealand/culture/kiwiana/lemonandpaero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4500570"/>
            <a:ext cx="171451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Silver Fern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428736"/>
            <a:ext cx="185738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avlova recipe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4500570"/>
            <a:ext cx="20002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NZ Sheep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1428736"/>
            <a:ext cx="200026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Buzzy Bee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4500570"/>
            <a:ext cx="20002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5581650"/>
            <a:ext cx="1647825" cy="1276350"/>
          </a:xfrm>
          <a:prstGeom prst="rect">
            <a:avLst/>
          </a:prstGeom>
          <a:solidFill>
            <a:srgbClr val="000099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1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Participating &amp; Contributing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The role you have in a group and how you interact with others affect all of people in the group.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428736"/>
            <a:ext cx="1647825" cy="1276350"/>
          </a:xfrm>
          <a:prstGeom prst="rect">
            <a:avLst/>
          </a:prstGeom>
          <a:solidFill>
            <a:srgbClr val="000099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1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Thinking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Reflective thinking helps us make connections about who we are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428868"/>
            <a:ext cx="1647825" cy="1276350"/>
          </a:xfrm>
          <a:prstGeom prst="rect">
            <a:avLst/>
          </a:prstGeom>
          <a:solidFill>
            <a:srgbClr val="FF0000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1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Relating to Others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We need to appreciate and support others and find unity through diversity.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3357562"/>
            <a:ext cx="1647825" cy="1304925"/>
          </a:xfrm>
          <a:prstGeom prst="rect">
            <a:avLst/>
          </a:prstGeom>
          <a:solidFill>
            <a:srgbClr val="000099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1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Managing Self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Perseverance and commitment is needed to complete projects.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4286256"/>
            <a:ext cx="1647825" cy="1276350"/>
          </a:xfrm>
          <a:prstGeom prst="rect">
            <a:avLst/>
          </a:prstGeom>
          <a:solidFill>
            <a:srgbClr val="FF0000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1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Using language, symbols &amp; texts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</a:rPr>
              <a:t>We can use language to communicate and inform an audience about our ideas with impact.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43042" y="6000768"/>
            <a:ext cx="5715040" cy="857232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2800" dirty="0" smtClean="0">
                <a:solidFill>
                  <a:schemeClr val="tx1"/>
                </a:solidFill>
                <a:latin typeface="Hurry Up" pitchFamily="2" charset="0"/>
              </a:rPr>
              <a:t>Deeper understandings</a:t>
            </a:r>
            <a:endParaRPr lang="en-NZ" sz="2800" dirty="0">
              <a:solidFill>
                <a:schemeClr val="tx1"/>
              </a:solidFill>
              <a:latin typeface="Hurry Up" pitchFamily="2" charset="0"/>
            </a:endParaRPr>
          </a:p>
        </p:txBody>
      </p:sp>
      <p:sp>
        <p:nvSpPr>
          <p:cNvPr id="20" name="Left Arrow 19"/>
          <p:cNvSpPr/>
          <p:nvPr/>
        </p:nvSpPr>
        <p:spPr>
          <a:xfrm>
            <a:off x="1571604" y="6215082"/>
            <a:ext cx="857256" cy="428628"/>
          </a:xfrm>
          <a:prstGeom prst="leftArrow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57224" y="357166"/>
            <a:ext cx="7286644" cy="857256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4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 </a:t>
            </a: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How am I unique?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928802"/>
            <a:ext cx="8715436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urry Up" pitchFamily="2" charset="0"/>
              </a:rPr>
              <a:t>All these things helped us decide what we would specialise in for creating our performance…</a:t>
            </a:r>
          </a:p>
          <a:p>
            <a:endParaRPr lang="en-NZ" sz="36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urry Up" pitchFamily="2" charset="0"/>
            </a:endParaRPr>
          </a:p>
          <a:p>
            <a:r>
              <a:rPr lang="en-NZ" sz="3600" dirty="0" smtClean="0">
                <a:solidFill>
                  <a:schemeClr val="accent1"/>
                </a:solidFill>
                <a:latin typeface="Agency FB" pitchFamily="34" charset="0"/>
              </a:rPr>
              <a:t>So we chose whether we would be in creating music, dance, props, scenery, costumes, or front of house…</a:t>
            </a:r>
          </a:p>
          <a:p>
            <a:endParaRPr lang="en-NZ" sz="3600" dirty="0">
              <a:solidFill>
                <a:schemeClr val="accent1"/>
              </a:solidFill>
              <a:latin typeface="Agency FB" pitchFamily="34" charset="0"/>
            </a:endParaRPr>
          </a:p>
          <a:p>
            <a:r>
              <a:rPr lang="en-NZ" sz="3600" dirty="0" smtClean="0">
                <a:solidFill>
                  <a:schemeClr val="accent1"/>
                </a:solidFill>
                <a:latin typeface="Agency FB" pitchFamily="34" charset="0"/>
              </a:rPr>
              <a:t>But we still didn’t even have a script so…</a:t>
            </a:r>
            <a:endParaRPr lang="en-NZ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urry Up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600200"/>
            <a:ext cx="8572560" cy="49006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We got two people from each class to meet with Miss </a:t>
            </a:r>
            <a:r>
              <a:rPr lang="en-NZ" dirty="0" err="1" smtClean="0">
                <a:solidFill>
                  <a:schemeClr val="accent1"/>
                </a:solidFill>
                <a:latin typeface="Agency FB" pitchFamily="34" charset="0"/>
              </a:rPr>
              <a:t>Matangi</a:t>
            </a: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 and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Ms Burtenshaw to come up with ideas for our performance based on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our learning about what makes us unique…</a:t>
            </a:r>
          </a:p>
          <a:p>
            <a:pPr>
              <a:buNone/>
            </a:pPr>
            <a:endParaRPr lang="en-NZ" dirty="0" smtClean="0">
              <a:solidFill>
                <a:schemeClr val="accent1"/>
              </a:solidFill>
              <a:latin typeface="Agency FB" pitchFamily="34" charset="0"/>
            </a:endParaRP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After that we selected a group of script writers to write the script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using our ideas (Ms Burtenshaw &amp; Miss </a:t>
            </a:r>
            <a:r>
              <a:rPr lang="en-NZ" dirty="0" err="1" smtClean="0">
                <a:solidFill>
                  <a:schemeClr val="accent1"/>
                </a:solidFill>
                <a:latin typeface="Agency FB" pitchFamily="34" charset="0"/>
              </a:rPr>
              <a:t>Matangi</a:t>
            </a: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 helped) and then we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were able to hold auditions and get started on creating our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performance!  Apart from the main actors who were always working on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their acting, everyone helped contribute in their different specialty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groups!</a:t>
            </a:r>
          </a:p>
          <a:p>
            <a:pPr>
              <a:buNone/>
            </a:pPr>
            <a:endParaRPr lang="en-NZ" dirty="0" smtClean="0">
              <a:solidFill>
                <a:schemeClr val="accent1"/>
              </a:solidFill>
              <a:latin typeface="Agency FB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57224" y="357166"/>
            <a:ext cx="7286644" cy="857256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4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 </a:t>
            </a: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How am I unique?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643998" cy="49006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Our performance was about two NZ superheroes and one had lost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his memory because of an attack by an evil Aussie villain.  The NZ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superheroes had to go on a journey to get back his powers and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memory so they could defeat the Aussie villain!</a:t>
            </a:r>
          </a:p>
          <a:p>
            <a:pPr>
              <a:buNone/>
            </a:pPr>
            <a:endParaRPr lang="en-NZ" dirty="0" smtClean="0">
              <a:solidFill>
                <a:schemeClr val="accent1"/>
              </a:solidFill>
              <a:latin typeface="Agency FB" pitchFamily="34" charset="0"/>
            </a:endParaRP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All the powers and memories he had to get and the challenges he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faced were to do with the key things from our deeper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Understandings: Perseverance, commitment, motivation,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communication, taking roles, accepting difference and being a reflective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thinker</a:t>
            </a:r>
          </a:p>
          <a:p>
            <a:pPr>
              <a:buNone/>
            </a:pPr>
            <a:endParaRPr lang="en-NZ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57224" y="357166"/>
            <a:ext cx="7286644" cy="857256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4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 </a:t>
            </a: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How am I unique?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b="1" dirty="0" smtClean="0">
                <a:latin typeface="Hurry Up" pitchFamily="2" charset="0"/>
              </a:rPr>
              <a:t>Presenting our learning…</a:t>
            </a:r>
            <a:endParaRPr lang="en-NZ" b="1" dirty="0">
              <a:latin typeface="Hurry Up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143116"/>
            <a:ext cx="8153400" cy="3952884"/>
          </a:xfrm>
        </p:spPr>
        <p:txBody>
          <a:bodyPr/>
          <a:lstStyle/>
          <a:p>
            <a:pPr algn="ctr">
              <a:buNone/>
            </a:pPr>
            <a:r>
              <a:rPr lang="en-NZ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urry Up" pitchFamily="2" charset="0"/>
              </a:rPr>
              <a:t>Take a look at our  how our</a:t>
            </a:r>
          </a:p>
          <a:p>
            <a:pPr algn="ctr">
              <a:buNone/>
            </a:pPr>
            <a:r>
              <a:rPr lang="en-NZ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urry Up" pitchFamily="2" charset="0"/>
              </a:rPr>
              <a:t>performance went…</a:t>
            </a:r>
          </a:p>
          <a:p>
            <a:pPr algn="ctr">
              <a:buNone/>
            </a:pPr>
            <a:endParaRPr lang="en-NZ" sz="32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urry Up" pitchFamily="2" charset="0"/>
            </a:endParaRPr>
          </a:p>
          <a:p>
            <a:pPr algn="ctr">
              <a:buNone/>
            </a:pPr>
            <a:r>
              <a:rPr lang="en-NZ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urry Up" pitchFamily="2" charset="0"/>
              </a:rPr>
              <a:t>The best bit was – we created it all</a:t>
            </a:r>
          </a:p>
          <a:p>
            <a:pPr algn="ctr">
              <a:buNone/>
            </a:pPr>
            <a:r>
              <a:rPr lang="en-NZ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urry Up" pitchFamily="2" charset="0"/>
              </a:rPr>
              <a:t>ourselves! 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latin typeface="Hurry Up" pitchFamily="2" charset="0"/>
              </a:rPr>
              <a:t>Rehearsing…</a:t>
            </a:r>
            <a:endParaRPr lang="en-NZ" b="1" dirty="0">
              <a:latin typeface="Hurry Up" pitchFamily="2" charset="0"/>
            </a:endParaRPr>
          </a:p>
        </p:txBody>
      </p:sp>
      <p:pic>
        <p:nvPicPr>
          <p:cNvPr id="4" name="Content Placeholder 3" descr="P111068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9534" t="15890" r="20153"/>
          <a:stretch>
            <a:fillRect/>
          </a:stretch>
        </p:blipFill>
        <p:spPr>
          <a:xfrm>
            <a:off x="214282" y="1714488"/>
            <a:ext cx="3025793" cy="2714644"/>
          </a:xfrm>
          <a:ln w="38100">
            <a:solidFill>
              <a:srgbClr val="FFFF00"/>
            </a:solidFill>
          </a:ln>
        </p:spPr>
      </p:pic>
      <p:pic>
        <p:nvPicPr>
          <p:cNvPr id="5" name="Content Placeholder 3" descr="P1110687.JPG"/>
          <p:cNvPicPr>
            <a:picLocks noChangeAspect="1"/>
          </p:cNvPicPr>
          <p:nvPr/>
        </p:nvPicPr>
        <p:blipFill>
          <a:blip r:embed="rId3" cstate="print"/>
          <a:srcRect l="23376" t="12121" r="32468"/>
          <a:stretch>
            <a:fillRect/>
          </a:stretch>
        </p:blipFill>
        <p:spPr>
          <a:xfrm>
            <a:off x="3500430" y="1857364"/>
            <a:ext cx="2428892" cy="362547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Content Placeholder 3" descr="P11106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4000504"/>
            <a:ext cx="3357586" cy="251818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7" name="Content Placeholder 3" descr="P11106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4071942"/>
            <a:ext cx="3373394" cy="253004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Content Placeholder 3" descr="P111068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32" y="857232"/>
            <a:ext cx="3286148" cy="246461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latin typeface="Hurry Up" pitchFamily="2" charset="0"/>
              </a:rPr>
              <a:t>Getting ready…</a:t>
            </a:r>
            <a:endParaRPr lang="en-NZ" b="1" dirty="0">
              <a:latin typeface="Hurry Up" pitchFamily="2" charset="0"/>
            </a:endParaRPr>
          </a:p>
        </p:txBody>
      </p:sp>
      <p:pic>
        <p:nvPicPr>
          <p:cNvPr id="4" name="Content Placeholder 3" descr="P111068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-23844" y="1523986"/>
            <a:ext cx="3048021" cy="2286016"/>
          </a:xfrm>
          <a:ln w="38100">
            <a:solidFill>
              <a:srgbClr val="FFFF00"/>
            </a:solidFill>
          </a:ln>
        </p:spPr>
      </p:pic>
      <p:pic>
        <p:nvPicPr>
          <p:cNvPr id="5" name="Picture 4" descr="IMG_19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3786190"/>
            <a:ext cx="3262336" cy="244675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Picture 5" descr="IMG_195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1643050"/>
            <a:ext cx="2143140" cy="2857520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8" name="Content Placeholder 3" descr="P11106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1785926"/>
            <a:ext cx="2992391" cy="224429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7" name="Picture 6" descr="IMG_196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4509492" y="4063012"/>
            <a:ext cx="2786082" cy="208956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latin typeface="Hurry Up" pitchFamily="2" charset="0"/>
              </a:rPr>
              <a:t>The big night…</a:t>
            </a:r>
            <a:endParaRPr lang="en-NZ" b="1" dirty="0">
              <a:latin typeface="Hurry Up" pitchFamily="2" charset="0"/>
            </a:endParaRPr>
          </a:p>
        </p:txBody>
      </p:sp>
      <p:pic>
        <p:nvPicPr>
          <p:cNvPr id="4" name="Content Placeholder 3" descr="P111068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85860"/>
            <a:ext cx="3849647" cy="2887235"/>
          </a:xfrm>
          <a:ln w="38100">
            <a:solidFill>
              <a:srgbClr val="FFFF00"/>
            </a:solidFill>
          </a:ln>
        </p:spPr>
      </p:pic>
      <p:pic>
        <p:nvPicPr>
          <p:cNvPr id="5" name="Content Placeholder 3" descr="P11106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3" y="3786190"/>
            <a:ext cx="3754395" cy="281579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Content Placeholder 3" descr="P11106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714488"/>
            <a:ext cx="3182892" cy="238716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Content Placeholder 3" descr="P11106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3857628"/>
            <a:ext cx="3571900" cy="2678925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latin typeface="Hurry Up" pitchFamily="2" charset="0"/>
              </a:rPr>
              <a:t>At the end…</a:t>
            </a:r>
            <a:endParaRPr lang="en-NZ" b="1" dirty="0">
              <a:latin typeface="Hurry Up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One of the things we were focusing on was being a reflective thinker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so we had to reflect on our learning of course!</a:t>
            </a:r>
          </a:p>
          <a:p>
            <a:pPr>
              <a:buNone/>
            </a:pPr>
            <a:endParaRPr lang="en-NZ" dirty="0" smtClean="0">
              <a:solidFill>
                <a:schemeClr val="accent1"/>
              </a:solidFill>
              <a:latin typeface="Agency FB" pitchFamily="34" charset="0"/>
            </a:endParaRP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Here’s some clips showing some reflections…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b="1" dirty="0" smtClean="0">
                <a:latin typeface="Hurry Up" pitchFamily="2" charset="0"/>
              </a:rPr>
              <a:t>Reflecting… </a:t>
            </a:r>
            <a:r>
              <a:rPr lang="en-NZ" sz="2200" b="1" i="1" dirty="0" smtClean="0">
                <a:latin typeface="Hurry Up" pitchFamily="2" charset="0"/>
              </a:rPr>
              <a:t>click on the links</a:t>
            </a:r>
            <a:endParaRPr lang="en-NZ" sz="2200" b="1" dirty="0">
              <a:latin typeface="Hurry Up" pitchFamily="2" charset="0"/>
            </a:endParaRPr>
          </a:p>
        </p:txBody>
      </p:sp>
      <p:pic>
        <p:nvPicPr>
          <p:cNvPr id="5" name="motivati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357290" y="1785926"/>
            <a:ext cx="3048000" cy="2286000"/>
          </a:xfrm>
          <a:prstGeom prst="rect">
            <a:avLst/>
          </a:prstGeom>
        </p:spPr>
      </p:pic>
      <p:pic>
        <p:nvPicPr>
          <p:cNvPr id="6" name="perseverance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1357290" y="4214818"/>
            <a:ext cx="3048000" cy="2286000"/>
          </a:xfrm>
          <a:prstGeom prst="rect">
            <a:avLst/>
          </a:prstGeom>
        </p:spPr>
      </p:pic>
      <p:pic>
        <p:nvPicPr>
          <p:cNvPr id="13" name="communication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/>
          <a:stretch>
            <a:fillRect/>
          </a:stretch>
        </p:blipFill>
        <p:spPr>
          <a:xfrm>
            <a:off x="5000628" y="1785926"/>
            <a:ext cx="3048000" cy="2286000"/>
          </a:xfrm>
          <a:prstGeom prst="rect">
            <a:avLst/>
          </a:prstGeom>
        </p:spPr>
      </p:pic>
      <p:pic>
        <p:nvPicPr>
          <p:cNvPr id="16" name="Reflecting.wmv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9"/>
          <a:stretch>
            <a:fillRect/>
          </a:stretch>
        </p:blipFill>
        <p:spPr>
          <a:xfrm>
            <a:off x="5000628" y="4214818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57224" y="357166"/>
            <a:ext cx="7286644" cy="857256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4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 </a:t>
            </a: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How am I unique?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2428868"/>
            <a:ext cx="7715304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NZ" sz="7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urry Up" pitchFamily="2" charset="0"/>
              </a:rPr>
              <a:t>Our learning journey…</a:t>
            </a:r>
            <a:endParaRPr lang="en-NZ" sz="7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urry Up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latin typeface="Hurry Up" pitchFamily="2" charset="0"/>
              </a:rPr>
              <a:t>In the beginning…</a:t>
            </a:r>
            <a:endParaRPr lang="en-NZ" b="1" dirty="0">
              <a:latin typeface="Hurry Up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8858312" cy="504351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First we looked at what we had to focus on in our learning – our deeper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understandings.   We experimented and investigated what these meant to us.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We knew that the key things we were working on through all our learning were:</a:t>
            </a:r>
          </a:p>
          <a:p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Perseverance</a:t>
            </a:r>
          </a:p>
          <a:p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Commitment</a:t>
            </a:r>
          </a:p>
          <a:p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Motivation</a:t>
            </a:r>
          </a:p>
          <a:p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Communication</a:t>
            </a:r>
          </a:p>
          <a:p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Taking on roles</a:t>
            </a:r>
          </a:p>
          <a:p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Accepting Differences</a:t>
            </a:r>
          </a:p>
          <a:p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Reflective Thinking</a:t>
            </a:r>
          </a:p>
          <a:p>
            <a:endParaRPr lang="en-NZ" dirty="0" smtClean="0">
              <a:solidFill>
                <a:schemeClr val="accent1"/>
              </a:solidFill>
              <a:latin typeface="Agency FB" pitchFamily="34" charset="0"/>
            </a:endParaRPr>
          </a:p>
          <a:p>
            <a:endParaRPr lang="en-NZ" dirty="0">
              <a:solidFill>
                <a:schemeClr val="accent1"/>
              </a:solidFill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latin typeface="Hurry Up" pitchFamily="2" charset="0"/>
              </a:rPr>
              <a:t>In the beginning…</a:t>
            </a:r>
            <a:endParaRPr lang="en-NZ" b="1" dirty="0">
              <a:latin typeface="Hurry Up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715436" cy="4495800"/>
          </a:xfrm>
        </p:spPr>
        <p:txBody>
          <a:bodyPr/>
          <a:lstStyle/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Next we looked at all the different things that are special to us and to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New Zealand – what makes us who we are! We looked at New Zealand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icons like </a:t>
            </a:r>
            <a:r>
              <a:rPr lang="en-NZ" dirty="0" err="1" smtClean="0">
                <a:solidFill>
                  <a:schemeClr val="accent1"/>
                </a:solidFill>
                <a:latin typeface="Agency FB" pitchFamily="34" charset="0"/>
              </a:rPr>
              <a:t>Kiwiana</a:t>
            </a: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, we looked at ourselves and our families, we looked at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our community and our cultures.</a:t>
            </a:r>
          </a:p>
          <a:p>
            <a:pPr>
              <a:buNone/>
            </a:pPr>
            <a:endParaRPr lang="en-NZ" dirty="0" smtClean="0">
              <a:solidFill>
                <a:schemeClr val="accent1"/>
              </a:solidFill>
              <a:latin typeface="Agency FB" pitchFamily="34" charset="0"/>
            </a:endParaRP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All of this helped us to understand more about our uniqueness and got us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thinking about how we could share this with each other and our</a:t>
            </a:r>
          </a:p>
          <a:p>
            <a:pPr>
              <a:buNone/>
            </a:pPr>
            <a:r>
              <a:rPr lang="en-NZ" dirty="0" smtClean="0">
                <a:solidFill>
                  <a:schemeClr val="accent1"/>
                </a:solidFill>
                <a:latin typeface="Agency FB" pitchFamily="34" charset="0"/>
              </a:rPr>
              <a:t>community…</a:t>
            </a:r>
            <a:endParaRPr lang="en-NZ" dirty="0">
              <a:solidFill>
                <a:schemeClr val="accent1"/>
              </a:solidFill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57224" y="357166"/>
            <a:ext cx="7286644" cy="857256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4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 </a:t>
            </a:r>
            <a:r>
              <a:rPr kumimoji="0" lang="en-NZ" sz="4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urry Up" pitchFamily="2" charset="0"/>
              </a:rPr>
              <a:t>How am I unique?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928802"/>
            <a:ext cx="8715436" cy="39703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urry Up" pitchFamily="2" charset="0"/>
              </a:rPr>
              <a:t>We decided to share our learning through  performing with the arts…</a:t>
            </a:r>
          </a:p>
          <a:p>
            <a:endParaRPr lang="en-NZ" sz="36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urry Up" pitchFamily="2" charset="0"/>
            </a:endParaRPr>
          </a:p>
          <a:p>
            <a:r>
              <a:rPr lang="en-NZ" sz="3600" dirty="0" smtClean="0">
                <a:solidFill>
                  <a:schemeClr val="accent1"/>
                </a:solidFill>
                <a:latin typeface="Agency FB" pitchFamily="34" charset="0"/>
              </a:rPr>
              <a:t>So next we had arts exploration days to help set us up for creating a performance.  Take a look…</a:t>
            </a:r>
          </a:p>
          <a:p>
            <a:endParaRPr lang="en-NZ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urry Up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4800" b="1" dirty="0" smtClean="0">
                <a:latin typeface="Hurry Up" pitchFamily="2" charset="0"/>
              </a:rPr>
              <a:t>Daring Dancing…</a:t>
            </a:r>
            <a:endParaRPr lang="en-NZ" sz="4800" b="1" dirty="0">
              <a:latin typeface="Hurry Up" pitchFamily="2" charset="0"/>
            </a:endParaRPr>
          </a:p>
        </p:txBody>
      </p:sp>
      <p:pic>
        <p:nvPicPr>
          <p:cNvPr id="4" name="Content Placeholder 3" descr="IMG_073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1822" r="20974"/>
          <a:stretch>
            <a:fillRect/>
          </a:stretch>
        </p:blipFill>
        <p:spPr>
          <a:xfrm>
            <a:off x="285720" y="2143116"/>
            <a:ext cx="3429024" cy="4495800"/>
          </a:xfrm>
          <a:ln w="38100">
            <a:solidFill>
              <a:srgbClr val="FFFF00"/>
            </a:solidFill>
          </a:ln>
        </p:spPr>
      </p:pic>
      <p:pic>
        <p:nvPicPr>
          <p:cNvPr id="6" name="Picture 5" descr="IMG_0730.JPG"/>
          <p:cNvPicPr>
            <a:picLocks noChangeAspect="1"/>
          </p:cNvPicPr>
          <p:nvPr/>
        </p:nvPicPr>
        <p:blipFill>
          <a:blip r:embed="rId3" cstate="print"/>
          <a:srcRect t="20000" b="18333"/>
          <a:stretch>
            <a:fillRect/>
          </a:stretch>
        </p:blipFill>
        <p:spPr>
          <a:xfrm>
            <a:off x="3357554" y="2428868"/>
            <a:ext cx="5500694" cy="264320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071934" y="5357826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>
                <a:solidFill>
                  <a:schemeClr val="accent1"/>
                </a:solidFill>
                <a:latin typeface="Agency FB" pitchFamily="34" charset="0"/>
              </a:rPr>
              <a:t>We all looked at the key elements of dance with Ms Burtenshaw and how we could use this to communicate our ideas…</a:t>
            </a:r>
            <a:endParaRPr lang="en-NZ" sz="2400" dirty="0">
              <a:solidFill>
                <a:schemeClr val="accent1"/>
              </a:solidFill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latin typeface="Hurry Up" pitchFamily="2" charset="0"/>
              </a:rPr>
              <a:t>Making music…</a:t>
            </a:r>
            <a:endParaRPr lang="en-NZ" b="1" dirty="0">
              <a:latin typeface="Hurry Up" pitchFamily="2" charset="0"/>
            </a:endParaRPr>
          </a:p>
        </p:txBody>
      </p:sp>
      <p:pic>
        <p:nvPicPr>
          <p:cNvPr id="5" name="Picture 4" descr="P1050371.JPG"/>
          <p:cNvPicPr>
            <a:picLocks noChangeAspect="1"/>
          </p:cNvPicPr>
          <p:nvPr/>
        </p:nvPicPr>
        <p:blipFill>
          <a:blip r:embed="rId2" cstate="print"/>
          <a:srcRect l="15625" t="13541" r="14843"/>
          <a:stretch>
            <a:fillRect/>
          </a:stretch>
        </p:blipFill>
        <p:spPr>
          <a:xfrm>
            <a:off x="4786314" y="2857496"/>
            <a:ext cx="4071966" cy="3797436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14282" y="5429264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>
                <a:solidFill>
                  <a:schemeClr val="accent1"/>
                </a:solidFill>
                <a:latin typeface="Agency FB" pitchFamily="34" charset="0"/>
              </a:rPr>
              <a:t>Mr Rickard took us through the key elements of music like beat, rhythm, tone and how we could use this to communicate…</a:t>
            </a:r>
            <a:endParaRPr lang="en-NZ" sz="2400" dirty="0">
              <a:solidFill>
                <a:schemeClr val="accent1"/>
              </a:solidFill>
              <a:latin typeface="Agency FB" pitchFamily="34" charset="0"/>
            </a:endParaRPr>
          </a:p>
        </p:txBody>
      </p:sp>
      <p:pic>
        <p:nvPicPr>
          <p:cNvPr id="4" name="Content Placeholder 3" descr="P1050375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1714488"/>
            <a:ext cx="4699008" cy="3524256"/>
          </a:xfrm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latin typeface="Hurry Up" pitchFamily="2" charset="0"/>
              </a:rPr>
              <a:t>Dynamite drama…</a:t>
            </a:r>
            <a:endParaRPr lang="en-NZ" b="1" dirty="0">
              <a:latin typeface="Hurry Up" pitchFamily="2" charset="0"/>
            </a:endParaRPr>
          </a:p>
        </p:txBody>
      </p:sp>
      <p:pic>
        <p:nvPicPr>
          <p:cNvPr id="4" name="Content Placeholder 3" descr="P10504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9438" r="4290"/>
          <a:stretch>
            <a:fillRect/>
          </a:stretch>
        </p:blipFill>
        <p:spPr>
          <a:xfrm>
            <a:off x="5072066" y="1714488"/>
            <a:ext cx="3676043" cy="3614750"/>
          </a:xfrm>
          <a:ln w="38100">
            <a:solidFill>
              <a:schemeClr val="bg2"/>
            </a:solidFill>
          </a:ln>
        </p:spPr>
      </p:pic>
      <p:pic>
        <p:nvPicPr>
          <p:cNvPr id="5" name="Picture 4" descr="P1050362.JPG"/>
          <p:cNvPicPr>
            <a:picLocks noChangeAspect="1"/>
          </p:cNvPicPr>
          <p:nvPr/>
        </p:nvPicPr>
        <p:blipFill>
          <a:blip r:embed="rId3" cstate="print"/>
          <a:srcRect t="14583"/>
          <a:stretch>
            <a:fillRect/>
          </a:stretch>
        </p:blipFill>
        <p:spPr>
          <a:xfrm>
            <a:off x="500034" y="3286124"/>
            <a:ext cx="4906519" cy="3143248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85720" y="1785926"/>
            <a:ext cx="4572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>
                <a:solidFill>
                  <a:schemeClr val="accent1"/>
                </a:solidFill>
                <a:latin typeface="Agency FB" pitchFamily="34" charset="0"/>
              </a:rPr>
              <a:t>Mr Rea got us to experiment with different ways to use drama …</a:t>
            </a:r>
            <a:endParaRPr lang="en-NZ" sz="2400" dirty="0">
              <a:solidFill>
                <a:schemeClr val="accent1"/>
              </a:solidFill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latin typeface="Hurry Up" pitchFamily="2" charset="0"/>
              </a:rPr>
              <a:t>Alluring art…</a:t>
            </a:r>
            <a:endParaRPr lang="en-NZ" b="1" dirty="0">
              <a:latin typeface="Hurry Up" pitchFamily="2" charset="0"/>
            </a:endParaRPr>
          </a:p>
        </p:txBody>
      </p:sp>
      <p:pic>
        <p:nvPicPr>
          <p:cNvPr id="4" name="Content Placeholder 3" descr="P105036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804945"/>
            <a:ext cx="3571900" cy="4762533"/>
          </a:xfrm>
          <a:ln w="38100">
            <a:solidFill>
              <a:schemeClr val="bg2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071934" y="5357826"/>
            <a:ext cx="4572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>
                <a:solidFill>
                  <a:schemeClr val="accent1"/>
                </a:solidFill>
                <a:latin typeface="Agency FB" pitchFamily="34" charset="0"/>
              </a:rPr>
              <a:t>In visual arts we looked at colour, shading, tone and blending with Miss </a:t>
            </a:r>
            <a:r>
              <a:rPr lang="en-NZ" sz="2400" dirty="0" err="1" smtClean="0">
                <a:solidFill>
                  <a:schemeClr val="accent1"/>
                </a:solidFill>
                <a:latin typeface="Agency FB" pitchFamily="34" charset="0"/>
              </a:rPr>
              <a:t>Matangi</a:t>
            </a:r>
            <a:r>
              <a:rPr lang="en-NZ" sz="2400" dirty="0" smtClean="0">
                <a:solidFill>
                  <a:schemeClr val="accent1"/>
                </a:solidFill>
                <a:latin typeface="Agency FB" pitchFamily="34" charset="0"/>
              </a:rPr>
              <a:t>…</a:t>
            </a:r>
            <a:endParaRPr lang="en-NZ" sz="2400" dirty="0">
              <a:solidFill>
                <a:schemeClr val="accent1"/>
              </a:solidFill>
              <a:latin typeface="Agency FB" pitchFamily="34" charset="0"/>
            </a:endParaRPr>
          </a:p>
        </p:txBody>
      </p:sp>
      <p:pic>
        <p:nvPicPr>
          <p:cNvPr id="7" name="Picture 6" descr="P10504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2000240"/>
            <a:ext cx="4786346" cy="3107553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16">
      <a:dk1>
        <a:sysClr val="windowText" lastClr="000000"/>
      </a:dk1>
      <a:lt1>
        <a:srgbClr val="150DB7"/>
      </a:lt1>
      <a:dk2>
        <a:srgbClr val="FFFF00"/>
      </a:dk2>
      <a:lt2>
        <a:srgbClr val="FF0000"/>
      </a:lt2>
      <a:accent1>
        <a:srgbClr val="FFFFFF"/>
      </a:accent1>
      <a:accent2>
        <a:srgbClr val="FF0000"/>
      </a:accent2>
      <a:accent3>
        <a:srgbClr val="FFFF00"/>
      </a:accent3>
      <a:accent4>
        <a:srgbClr val="150DB7"/>
      </a:accent4>
      <a:accent5>
        <a:srgbClr val="000000"/>
      </a:accent5>
      <a:accent6>
        <a:srgbClr val="FFFFFF"/>
      </a:accent6>
      <a:hlink>
        <a:srgbClr val="150DB7"/>
      </a:hlink>
      <a:folHlink>
        <a:srgbClr val="FF000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228</TotalTime>
  <Words>710</Words>
  <Application>Microsoft Office PowerPoint</Application>
  <PresentationFormat>On-screen Show (4:3)</PresentationFormat>
  <Paragraphs>93</Paragraphs>
  <Slides>18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Median</vt:lpstr>
      <vt:lpstr>Slide 1</vt:lpstr>
      <vt:lpstr>Slide 2</vt:lpstr>
      <vt:lpstr>In the beginning…</vt:lpstr>
      <vt:lpstr>In the beginning…</vt:lpstr>
      <vt:lpstr>Slide 5</vt:lpstr>
      <vt:lpstr>Daring Dancing…</vt:lpstr>
      <vt:lpstr>Making music…</vt:lpstr>
      <vt:lpstr>Dynamite drama…</vt:lpstr>
      <vt:lpstr>Alluring art…</vt:lpstr>
      <vt:lpstr>Slide 10</vt:lpstr>
      <vt:lpstr>Slide 11</vt:lpstr>
      <vt:lpstr>Slide 12</vt:lpstr>
      <vt:lpstr>Presenting our learning…</vt:lpstr>
      <vt:lpstr>Rehearsing…</vt:lpstr>
      <vt:lpstr>Getting ready…</vt:lpstr>
      <vt:lpstr>The big night…</vt:lpstr>
      <vt:lpstr>At the end…</vt:lpstr>
      <vt:lpstr>Reflecting… click on the links</vt:lpstr>
    </vt:vector>
  </TitlesOfParts>
  <Company>Ministry of 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Ministry of Education</dc:creator>
  <cp:lastModifiedBy>Ministry of Education</cp:lastModifiedBy>
  <cp:revision>6</cp:revision>
  <dcterms:created xsi:type="dcterms:W3CDTF">2009-10-14T06:22:56Z</dcterms:created>
  <dcterms:modified xsi:type="dcterms:W3CDTF">2009-10-20T05:36:26Z</dcterms:modified>
</cp:coreProperties>
</file>